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8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hyperlink" Target="https://supabase.com/auth#:~:text=Every%20Supabase%20project%20comes%20with,works%20without%20any%20additional%20tools" TargetMode="External"/><Relationship Id="rId5" Type="http://schemas.openxmlformats.org/officeDocument/2006/relationships/image" Target="../media/image16.png"/><Relationship Id="rId10" Type="http://schemas.openxmlformats.org/officeDocument/2006/relationships/hyperlink" Target="https://supabase.com/docs/guides/database/postgres/row-level-security#:~:text=RLS%20is%20incredibly%20powerful%20and,the%20browser%20to%20the%20database" TargetMode="External"/><Relationship Id="rId4" Type="http://schemas.openxmlformats.org/officeDocument/2006/relationships/image" Target="../media/image15.svg"/><Relationship Id="rId9" Type="http://schemas.openxmlformats.org/officeDocument/2006/relationships/hyperlink" Target="https://nextjs.org/#:~:text=The%20React%20Framework%20for%20the,Web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hyperlink" Target="https://nextjs.org/#:~:text=Everything%20you%20need%20to%20build,great%20products%20on%20the%20web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1.svg"/><Relationship Id="rId17" Type="http://schemas.openxmlformats.org/officeDocument/2006/relationships/hyperlink" Target="https://supabase.com/docs/guides/storage#:~:text=Supabase%20Storage%20makes%20it%20simple,framework%20for%20file%20access%20controls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upabase.com/docs/guides/database/postgres/row-level-security#:~:text=RLS%20is%20incredibly%20powerful%20and,the%20browser%20to%20the%20datab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hyperlink" Target="https://supabase.com/auth#:~:text=Every%20Supabase%20project%20comes%20with,works%20without%20any%20additional%20tools" TargetMode="External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hyperlink" Target="https://supabase.com/auth#:~:text=Every%20Supabase%20project%20comes%20with,works%20without%20any%20additional%20tools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https://supabase.com/docs/guides/storage#:~:text=Supabase%20Storage%20makes%20it%20simple,framework%20for%20file%20access%20contro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hyperlink" Target="https://supabase.com/docs/guides/database/postgres/row-level-security#:~:text=RLS%20is%20incredibly%20powerful%20and,the%20browser%20to%20the%20database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www.typescriptlang.org/#:~:text=TypeScript%20is%20JavaScript%20with%20syntax,for%20types" TargetMode="External"/><Relationship Id="rId10" Type="http://schemas.openxmlformats.org/officeDocument/2006/relationships/hyperlink" Target="https://nextjs.org/#:~:text=Everything%20you%20need%20to%20build,great%20products%20on%20the%20web" TargetMode="External"/><Relationship Id="rId4" Type="http://schemas.openxmlformats.org/officeDocument/2006/relationships/image" Target="../media/image7.svg"/><Relationship Id="rId9" Type="http://schemas.openxmlformats.org/officeDocument/2006/relationships/hyperlink" Target="https://nextjs.org/#:~:text=The%20React%20Framework%20for%20the,Web" TargetMode="External"/><Relationship Id="rId14" Type="http://schemas.openxmlformats.org/officeDocument/2006/relationships/hyperlink" Target="https://tailwindcss.com/#:~:text=Rapidly%20build%20modern%20websites%20without,ever%20leaving%20your%20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upabase.com/auth#:~:text=Every%20Supabase%20project%20comes%20with,works%20without%20any%20additional%20tools" TargetMode="External"/><Relationship Id="rId5" Type="http://schemas.openxmlformats.org/officeDocument/2006/relationships/hyperlink" Target="https://supabase.com/docs/guides/database/postgres/row-level-security#:~:text=RLS%20is%20incredibly%20powerful%20and,the%20browser%20to%20the%20database" TargetMode="Externa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hyperlink" Target="https://supabase.com/auth#:~:text=Every%20Supabase%20project%20comes%20with,works%20without%20any%20additional%20tool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12" Type="http://schemas.openxmlformats.org/officeDocument/2006/relationships/hyperlink" Target="https://supabase.com/docs/guides/database/postgres/row-level-security#:~:text=RLS%20is%20incredibly%20powerful%20and,the%20browser%20to%20the%20databa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hyperlink" Target="https://supabase.com/docs/guides/storage#:~:text=Supabase%20Storage%20makes%20it%20simple,framework%20for%20file%20access%20controls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1.svg"/><Relationship Id="rId9" Type="http://schemas.openxmlformats.org/officeDocument/2006/relationships/image" Target="../media/image28.png"/><Relationship Id="rId14" Type="http://schemas.openxmlformats.org/officeDocument/2006/relationships/hyperlink" Target="https://nextjs.org/#:~:text=Everything%20you%20need%20to%20build,great%20products%20on%20the%20we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hyperlink" Target="https://supabase.com/auth#:~:text=Every%20Supabase%20project%20comes%20with,works%20without%20any%20additional%20too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5" Type="http://schemas.openxmlformats.org/officeDocument/2006/relationships/hyperlink" Target="https://nextjs.org/#:~:text=Everything%20you%20need%20to%20build,great%20products%20on%20the%20web" TargetMode="External"/><Relationship Id="rId10" Type="http://schemas.openxmlformats.org/officeDocument/2006/relationships/image" Target="../media/image35.svg"/><Relationship Id="rId4" Type="http://schemas.openxmlformats.org/officeDocument/2006/relationships/image" Target="../media/image13.svg"/><Relationship Id="rId9" Type="http://schemas.openxmlformats.org/officeDocument/2006/relationships/image" Target="../media/image34.png"/><Relationship Id="rId14" Type="http://schemas.openxmlformats.org/officeDocument/2006/relationships/hyperlink" Target="https://supabase.com/docs/guides/storage#:~:text=Supabase%20Storage%20makes%20it%20simple,framework%20for%20file%20access%20contro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ai_prompt_title.png"/>
          <p:cNvPicPr>
            <a:picLocks noChangeAspect="1"/>
          </p:cNvPicPr>
          <p:nvPr/>
        </p:nvPicPr>
        <p:blipFill>
          <a:blip r:embed="rId3"/>
          <a:srcRect l="2174" r="2174"/>
          <a:stretch/>
        </p:blipFill>
        <p:spPr>
          <a:xfrm>
            <a:off x="5120640" y="457200"/>
            <a:ext cx="4023360" cy="4206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463040"/>
            <a:ext cx="457200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3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AIプロンプト
</a:t>
            </a:r>
            <a:r>
              <a:rPr lang="en-US" sz="3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管理アプリ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457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i="1" dirty="0" err="1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Next.jsとSupabaseによるプロンプト整理</a:t>
            </a:r>
            <a:r>
              <a:rPr lang="en-US" sz="14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・</a:t>
            </a:r>
          </a:p>
          <a:p>
            <a:pPr marL="0" indent="0">
              <a:buNone/>
            </a:pPr>
            <a:r>
              <a:rPr lang="en-US" sz="1400" i="1" dirty="0" err="1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共有サービス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アジェンダ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" y="1298448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12618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57200" y="169164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" y="1801368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400" y="176479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機能一覧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57200" y="219456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" y="2304288"/>
            <a:ext cx="228600" cy="228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4400" y="226771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技術・構成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457200" y="269748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640" y="2807208"/>
            <a:ext cx="228600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4400" y="277063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DB設計とセキュリティ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457200" y="320040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40" y="3310128"/>
            <a:ext cx="228600" cy="2286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14400" y="327355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UI/UX &amp; 共有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457200" y="3703320"/>
            <a:ext cx="822960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640" y="3813048"/>
            <a:ext cx="228600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14400" y="3776472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セットアップ &amp; まとめ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概要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365760" y="1645920"/>
            <a:ext cx="274320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1737360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86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プロンプト管理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486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自分のプロンプトや結果を作成・編集・削除して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整理しやすく保管できます。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33375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6"/>
          <p:cNvSpPr/>
          <p:nvPr/>
        </p:nvSpPr>
        <p:spPr>
          <a:xfrm>
            <a:off x="3337560" y="1645920"/>
            <a:ext cx="2743200" cy="457200"/>
          </a:xfrm>
          <a:prstGeom prst="rect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720" y="1737360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404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共有とコラボ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5204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公開URL生成や署名付きURLで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他のユーザーとプロンプトや</a:t>
            </a:r>
            <a:endParaRPr lang="en-US" sz="12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結果を共有可能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309360" y="1645920"/>
            <a:ext cx="2743200" cy="2194560"/>
          </a:xfrm>
          <a:prstGeom prst="roundRect">
            <a:avLst>
              <a:gd name="adj" fmla="val 208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0"/>
          <p:cNvSpPr/>
          <p:nvPr/>
        </p:nvSpPr>
        <p:spPr>
          <a:xfrm>
            <a:off x="6309360" y="1645920"/>
            <a:ext cx="2743200" cy="457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6520" y="1737360"/>
            <a:ext cx="274320" cy="2743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12280" y="1755648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認証 &amp; セキュリティ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492240" y="2194560"/>
            <a:ext cx="23774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登録・ログイン・RLSを</a:t>
            </a:r>
            <a:endParaRPr lang="en-US" sz="12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活用してユーザーデータを</a:t>
            </a:r>
            <a:endParaRPr lang="en-US" sz="12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安全に分離します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9"/>
              </a:rPr>
              <a:t>[1]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0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1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機能一覧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82880" y="164592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182880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1520" y="178308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認証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65760" y="214884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ユーザー登録・ログイン・パスワードリセット。RLSでデータ分離。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3200400" y="164592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3280" y="182880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49040" y="178308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プロンプト管理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3383280" y="214884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作成・編集・削除。詳細ページで履歴を確認。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6217920" y="164592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182880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66560" y="178308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タグ管理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400800" y="214884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タグの追加/</a:t>
            </a: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削除。複数タグ付けや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絞り込み検索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182880" y="333756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5760" y="352044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1520" y="347472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結果管理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365760" y="384048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テキスト結果保存。画像は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Storageへアップロード。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3200400" y="333756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3280" y="352044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749040" y="347472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UI機能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3383280" y="384048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ダッシュボードでタグやキーワード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検索。スマホ対応UI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000" dirty="0"/>
          </a:p>
        </p:txBody>
      </p:sp>
      <p:sp>
        <p:nvSpPr>
          <p:cNvPr id="23" name="Shape 16"/>
          <p:cNvSpPr/>
          <p:nvPr/>
        </p:nvSpPr>
        <p:spPr>
          <a:xfrm>
            <a:off x="6217920" y="3337560"/>
            <a:ext cx="2743200" cy="1463040"/>
          </a:xfrm>
          <a:prstGeom prst="roundRect">
            <a:avLst>
              <a:gd name="adj" fmla="val 3125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00800" y="3520440"/>
            <a:ext cx="320040" cy="32004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766560" y="347472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共有</a:t>
            </a:r>
            <a:endParaRPr lang="en-US" sz="1300" dirty="0"/>
          </a:p>
        </p:txBody>
      </p:sp>
      <p:sp>
        <p:nvSpPr>
          <p:cNvPr id="26" name="Text 18"/>
          <p:cNvSpPr/>
          <p:nvPr/>
        </p:nvSpPr>
        <p:spPr>
          <a:xfrm>
            <a:off x="6400800" y="3840480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公開URLや署名付きURLで結果を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シェア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000" dirty="0"/>
          </a:p>
        </p:txBody>
      </p:sp>
      <p:sp>
        <p:nvSpPr>
          <p:cNvPr id="27" name="Text 19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5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6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7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8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技術・構成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731520" y="1737360"/>
            <a:ext cx="3657600" cy="137160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192024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0160" y="187452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Next.js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14400" y="2240280"/>
            <a:ext cx="32918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Reactベースのフレームワークで、データ取得や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ルーティングが簡単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754880" y="1737360"/>
            <a:ext cx="3657600" cy="137160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760" y="192024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03520" y="187452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937760" y="2240280"/>
            <a:ext cx="32918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Auth、Database、Storage、RLSを一貫して提供するBaaS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731520" y="3383280"/>
            <a:ext cx="3657600" cy="137160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400" y="356616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80160" y="352044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Tailwind CSS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914400" y="3886200"/>
            <a:ext cx="32918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ユーティリティファーストのCSSで美しいUIを迅速に構築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4754880" y="3383280"/>
            <a:ext cx="3657600" cy="1371600"/>
          </a:xfrm>
          <a:prstGeom prst="roundRect">
            <a:avLst>
              <a:gd name="adj" fmla="val 3333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7760" y="356616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03520" y="3520440"/>
            <a:ext cx="2926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TypeScript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4937760" y="3886200"/>
            <a:ext cx="32918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型情報を追加して開発効率と安全性を向上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9"/>
              </a:rPr>
              <a:t>[1]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0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1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2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3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DB設計とセキュリティ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82880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457200" y="182880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94360" y="189280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94360" y="219456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846320" y="182880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4846320" y="182880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4983480" y="189280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tags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983480" y="219456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57200" y="329184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457200" y="329184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594360" y="335584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prompt_tags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94360" y="365760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tag_id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46320" y="3291840"/>
            <a:ext cx="3474720" cy="1097280"/>
          </a:xfrm>
          <a:prstGeom prst="roundRect">
            <a:avLst>
              <a:gd name="adj" fmla="val 4167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846320" y="3291840"/>
            <a:ext cx="3474720" cy="32004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4983480" y="3355848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983480" y="365760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prompt_id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2194560" y="2926080"/>
            <a:ext cx="0" cy="365760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6583680" y="2926080"/>
            <a:ext cx="0" cy="365760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3931920" y="3840480"/>
            <a:ext cx="914400" cy="0"/>
          </a:xfrm>
          <a:prstGeom prst="line">
            <a:avLst/>
          </a:prstGeom>
          <a:noFill/>
          <a:ln w="1524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6492240" y="1828800"/>
            <a:ext cx="2103120" cy="1463040"/>
          </a:xfrm>
          <a:prstGeom prst="roundRect">
            <a:avLst>
              <a:gd name="adj" fmla="val 3125"/>
            </a:avLst>
          </a:prstGeom>
          <a:solidFill>
            <a:srgbClr val="FFF5E6"/>
          </a:solidFill>
          <a:ln w="12700">
            <a:solidFill>
              <a:srgbClr val="F5B04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9400" y="2011680"/>
            <a:ext cx="320040" cy="32004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995160" y="1965960"/>
            <a:ext cx="14630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D354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Row Level Security
</a:t>
            </a: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各テーブルにはRLSポリシーが適用され、</a:t>
            </a:r>
            <a:endParaRPr lang="en-US" sz="1200" dirty="0"/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ユーザー単位でデータを分離します。Supabase Authと連携して</a:t>
            </a:r>
            <a:endParaRPr lang="en-US" sz="1200" dirty="0"/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安全なデータアクセスを保証します。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5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6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UI/UX と共有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7373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" y="192024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18745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ダッシュボード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48640" y="22402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プロンプト一覧を表示し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タグやキーワードで素早く絞り込み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754880" y="17373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760" y="192024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03520" y="18745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タグクラウド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4937760" y="22402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利用中のタグをクラウド形式で視覚化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クリックで絞り込み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365760" y="35661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" y="374904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14400" y="37033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結果表示 &amp; アップロード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548640" y="40690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テキスト結果の閲覧に加え、画像をアップロードして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 Storageに保存。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4754880" y="3566160"/>
            <a:ext cx="4023360" cy="1554480"/>
          </a:xfrm>
          <a:prstGeom prst="roundRect">
            <a:avLst>
              <a:gd name="adj" fmla="val 2941"/>
            </a:avLst>
          </a:prstGeom>
          <a:solidFill>
            <a:srgbClr val="F7F9FC"/>
          </a:solidFill>
          <a:ln w="12700">
            <a:solidFill>
              <a:srgbClr val="E8EEF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7760" y="374904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03520" y="3703320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共有 &amp; 公開URL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4937760" y="406908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署名付きURL生成で非公開ストレージでも外部共有可能。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1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2"/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3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セットアップ &amp; 運用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8288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78308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リポジトリをクローン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cloneでソースコードを取得します。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" y="2423160"/>
            <a:ext cx="274320" cy="274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840" y="237744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依存関係をインストール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npm installでNext.jsとSupabaseライブラリを準備。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3017520"/>
            <a:ext cx="274320" cy="274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840" y="297180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環境変数を設定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SupabaseのURL/キーやサービスロールキーを.envに設定。</a:t>
            </a:r>
            <a:endParaRPr lang="en-US" sz="1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080" y="3611880"/>
            <a:ext cx="274320" cy="274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840" y="356616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開発サーバを起動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npm run devを実行し、ローカルで動作確認。</a:t>
            </a:r>
            <a:endParaRPr lang="en-US" sz="1300" dirty="0"/>
          </a:p>
        </p:txBody>
      </p:sp>
      <p:sp>
        <p:nvSpPr>
          <p:cNvPr id="11" name="Shape 5"/>
          <p:cNvSpPr/>
          <p:nvPr/>
        </p:nvSpPr>
        <p:spPr>
          <a:xfrm>
            <a:off x="6400800" y="1920240"/>
            <a:ext cx="2468880" cy="2194560"/>
          </a:xfrm>
          <a:prstGeom prst="roundRect">
            <a:avLst>
              <a:gd name="adj" fmla="val 2083"/>
            </a:avLst>
          </a:prstGeom>
          <a:solidFill>
            <a:srgbClr val="E8F8F5"/>
          </a:solidFill>
          <a:ln w="12700">
            <a:solidFill>
              <a:srgbClr val="48C9B0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37960" y="2103120"/>
            <a:ext cx="320040" cy="320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949440" y="2057400"/>
            <a:ext cx="173736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48F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無料枠で運用
</a:t>
            </a: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VercelとSupabaseの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無料枠を</a:t>
            </a:r>
            <a:endParaRPr lang="en-US" sz="1300" dirty="0"/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組み合わせて低コストで</a:t>
            </a:r>
            <a:endParaRPr lang="en-US" sz="100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運用可能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1300" dirty="0"/>
          </a:p>
        </p:txBody>
      </p:sp>
      <p:sp>
        <p:nvSpPr>
          <p:cNvPr id="14" name="Text 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30A18"/>
                </a:solidFill>
                <a:hlinkClick r:id="rId13"/>
              </a:rPr>
              <a:t>[5]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30A18"/>
                </a:solidFill>
                <a:hlinkClick r:id="rId15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まとめ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ご清聴ありがとうございました！
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このアプリはNext.jsとSupabase、Tailwind CSS、TypeScriptを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活用し、AIプロンプトの管理・共有体験を実現しました。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RLSや署名付きURLなどの機能を試し、さらなる機能拡張や</a:t>
            </a:r>
            <a:endParaRPr lang="en-US" sz="20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AIモデルとの連携に挑戦してみてください。</a:t>
            </a:r>
            <a:endParaRPr lang="en-US" sz="2000" dirty="0"/>
          </a:p>
        </p:txBody>
      </p:sp>
      <p:pic>
        <p:nvPicPr>
          <p:cNvPr id="4" name="Image 0" descr="/home/oai/share/cached_assets_used/ai_prompt_conclusion.png"/>
          <p:cNvPicPr>
            <a:picLocks noChangeAspect="1"/>
          </p:cNvPicPr>
          <p:nvPr/>
        </p:nvPicPr>
        <p:blipFill>
          <a:blip r:embed="rId3"/>
          <a:srcRect l="8889" r="8889"/>
          <a:stretch/>
        </p:blipFill>
        <p:spPr>
          <a:xfrm>
            <a:off x="5760720" y="1463040"/>
            <a:ext cx="338328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376</Words>
  <Application>Microsoft Office PowerPoint</Application>
  <PresentationFormat>画面に合わせる (16:9)</PresentationFormat>
  <Paragraphs>112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智紀 大塚</cp:lastModifiedBy>
  <cp:revision>2</cp:revision>
  <dcterms:created xsi:type="dcterms:W3CDTF">2025-07-26T13:44:52Z</dcterms:created>
  <dcterms:modified xsi:type="dcterms:W3CDTF">2025-07-26T13:50:39Z</dcterms:modified>
</cp:coreProperties>
</file>